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7" r:id="rId4"/>
    <p:sldId id="257" r:id="rId5"/>
    <p:sldId id="265" r:id="rId6"/>
    <p:sldId id="258" r:id="rId7"/>
    <p:sldId id="259" r:id="rId8"/>
    <p:sldId id="260" r:id="rId9"/>
    <p:sldId id="261" r:id="rId10"/>
    <p:sldId id="262" r:id="rId11"/>
    <p:sldId id="263"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AAF079-2602-4EF2-A39E-BCF5EB619A63}" type="datetimeFigureOut">
              <a:rPr lang="en-IN" smtClean="0"/>
              <a:t>28-03-2023</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C126A441-F989-4422-A432-D137FD46A0D7}"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4591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AAF079-2602-4EF2-A39E-BCF5EB619A63}" type="datetimeFigureOut">
              <a:rPr lang="en-IN" smtClean="0"/>
              <a:t>28-03-2023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26A441-F989-4422-A432-D137FD46A0D7}"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74757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AAF079-2602-4EF2-A39E-BCF5EB619A63}" type="datetimeFigureOut">
              <a:rPr lang="en-IN" smtClean="0"/>
              <a:t>28-03-2023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26A441-F989-4422-A432-D137FD46A0D7}"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7631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AAF079-2602-4EF2-A39E-BCF5EB619A63}" type="datetimeFigureOut">
              <a:rPr lang="en-IN" smtClean="0"/>
              <a:t>28-03-2023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26A441-F989-4422-A432-D137FD46A0D7}"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5727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AAF079-2602-4EF2-A39E-BCF5EB619A63}" type="datetimeFigureOut">
              <a:rPr lang="en-IN" smtClean="0"/>
              <a:t>28-03-2023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126A441-F989-4422-A432-D137FD46A0D7}"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54369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AAF079-2602-4EF2-A39E-BCF5EB619A63}" type="datetimeFigureOut">
              <a:rPr lang="en-IN" smtClean="0"/>
              <a:t>28-03-2023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126A441-F989-4422-A432-D137FD46A0D7}"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35319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AAF079-2602-4EF2-A39E-BCF5EB619A63}" type="datetimeFigureOut">
              <a:rPr lang="en-IN" smtClean="0"/>
              <a:t>28-03-2023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126A441-F989-4422-A432-D137FD46A0D7}"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69279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AAF079-2602-4EF2-A39E-BCF5EB619A63}" type="datetimeFigureOut">
              <a:rPr lang="en-IN" smtClean="0"/>
              <a:t>28-03-2023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126A441-F989-4422-A432-D137FD46A0D7}"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5588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AAF079-2602-4EF2-A39E-BCF5EB619A63}" type="datetimeFigureOut">
              <a:rPr lang="en-IN" smtClean="0"/>
              <a:t>28-03-2023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126A441-F989-4422-A432-D137FD46A0D7}" type="slidenum">
              <a:rPr lang="en-IN" smtClean="0"/>
              <a:t>‹#›</a:t>
            </a:fld>
            <a:endParaRPr lang="en-IN"/>
          </a:p>
        </p:txBody>
      </p:sp>
    </p:spTree>
    <p:extLst>
      <p:ext uri="{BB962C8B-B14F-4D97-AF65-F5344CB8AC3E}">
        <p14:creationId xmlns:p14="http://schemas.microsoft.com/office/powerpoint/2010/main" val="3533590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AAF079-2602-4EF2-A39E-BCF5EB619A63}" type="datetimeFigureOut">
              <a:rPr lang="en-IN" smtClean="0"/>
              <a:t>28-03-2023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126A441-F989-4422-A432-D137FD46A0D7}"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56131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4AAF079-2602-4EF2-A39E-BCF5EB619A63}" type="datetimeFigureOut">
              <a:rPr lang="en-IN" smtClean="0"/>
              <a:t>28-03-2023</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C126A441-F989-4422-A432-D137FD46A0D7}"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5715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34AAF079-2602-4EF2-A39E-BCF5EB619A63}" type="datetimeFigureOut">
              <a:rPr lang="en-IN" smtClean="0"/>
              <a:t>28-03-2023</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C126A441-F989-4422-A432-D137FD46A0D7}"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02800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A285D-E89A-C40F-233B-BA92A6E51864}"/>
              </a:ext>
            </a:extLst>
          </p:cNvPr>
          <p:cNvSpPr>
            <a:spLocks noGrp="1"/>
          </p:cNvSpPr>
          <p:nvPr>
            <p:ph type="ctrTitle"/>
          </p:nvPr>
        </p:nvSpPr>
        <p:spPr/>
        <p:txBody>
          <a:bodyPr/>
          <a:lstStyle/>
          <a:p>
            <a:r>
              <a:rPr lang="en-IN" dirty="0"/>
              <a:t>Deep Learning	</a:t>
            </a:r>
          </a:p>
        </p:txBody>
      </p:sp>
    </p:spTree>
    <p:extLst>
      <p:ext uri="{BB962C8B-B14F-4D97-AF65-F5344CB8AC3E}">
        <p14:creationId xmlns:p14="http://schemas.microsoft.com/office/powerpoint/2010/main" val="38210311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55D868-F526-260D-23F7-B16FA87EF11B}"/>
              </a:ext>
            </a:extLst>
          </p:cNvPr>
          <p:cNvPicPr>
            <a:picLocks noChangeAspect="1"/>
          </p:cNvPicPr>
          <p:nvPr/>
        </p:nvPicPr>
        <p:blipFill rotWithShape="1">
          <a:blip r:embed="rId2"/>
          <a:srcRect l="5051" t="13605" r="26454" b="13605"/>
          <a:stretch/>
        </p:blipFill>
        <p:spPr>
          <a:xfrm>
            <a:off x="1091679" y="70474"/>
            <a:ext cx="10086393" cy="6029298"/>
          </a:xfrm>
          <a:prstGeom prst="rect">
            <a:avLst/>
          </a:prstGeom>
        </p:spPr>
      </p:pic>
    </p:spTree>
    <p:extLst>
      <p:ext uri="{BB962C8B-B14F-4D97-AF65-F5344CB8AC3E}">
        <p14:creationId xmlns:p14="http://schemas.microsoft.com/office/powerpoint/2010/main" val="612508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298666-3240-5CAD-F87B-1FEE02B88A4F}"/>
              </a:ext>
            </a:extLst>
          </p:cNvPr>
          <p:cNvPicPr>
            <a:picLocks noChangeAspect="1"/>
          </p:cNvPicPr>
          <p:nvPr/>
        </p:nvPicPr>
        <p:blipFill rotWithShape="1">
          <a:blip r:embed="rId2"/>
          <a:srcRect l="14310" t="14422" r="23241" b="15238"/>
          <a:stretch/>
        </p:blipFill>
        <p:spPr>
          <a:xfrm>
            <a:off x="1082351" y="29498"/>
            <a:ext cx="10189029" cy="6035821"/>
          </a:xfrm>
          <a:prstGeom prst="rect">
            <a:avLst/>
          </a:prstGeom>
        </p:spPr>
      </p:pic>
    </p:spTree>
    <p:extLst>
      <p:ext uri="{BB962C8B-B14F-4D97-AF65-F5344CB8AC3E}">
        <p14:creationId xmlns:p14="http://schemas.microsoft.com/office/powerpoint/2010/main" val="1555566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1A48B5-887D-BA8A-3F31-C8FD75F7CA6D}"/>
              </a:ext>
            </a:extLst>
          </p:cNvPr>
          <p:cNvPicPr>
            <a:picLocks noChangeAspect="1"/>
          </p:cNvPicPr>
          <p:nvPr/>
        </p:nvPicPr>
        <p:blipFill rotWithShape="1">
          <a:blip r:embed="rId2"/>
          <a:srcRect l="14541" t="14014" r="25689" b="26531"/>
          <a:stretch/>
        </p:blipFill>
        <p:spPr>
          <a:xfrm>
            <a:off x="1129002" y="37313"/>
            <a:ext cx="10200708" cy="6036915"/>
          </a:xfrm>
          <a:prstGeom prst="rect">
            <a:avLst/>
          </a:prstGeom>
        </p:spPr>
      </p:pic>
    </p:spTree>
    <p:extLst>
      <p:ext uri="{BB962C8B-B14F-4D97-AF65-F5344CB8AC3E}">
        <p14:creationId xmlns:p14="http://schemas.microsoft.com/office/powerpoint/2010/main" val="197148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AA879-9DDB-1F47-D4D1-0AA93EA18CC3}"/>
              </a:ext>
            </a:extLst>
          </p:cNvPr>
          <p:cNvSpPr>
            <a:spLocks noGrp="1"/>
          </p:cNvSpPr>
          <p:nvPr>
            <p:ph type="title"/>
          </p:nvPr>
        </p:nvSpPr>
        <p:spPr/>
        <p:txBody>
          <a:bodyPr/>
          <a:lstStyle/>
          <a:p>
            <a:endParaRPr lang="en-IN" dirty="0"/>
          </a:p>
        </p:txBody>
      </p:sp>
      <p:pic>
        <p:nvPicPr>
          <p:cNvPr id="5" name="Picture 4">
            <a:extLst>
              <a:ext uri="{FF2B5EF4-FFF2-40B4-BE49-F238E27FC236}">
                <a16:creationId xmlns:a16="http://schemas.microsoft.com/office/drawing/2014/main" id="{ED4BE5AB-2353-0A38-E3E5-784086380FD9}"/>
              </a:ext>
            </a:extLst>
          </p:cNvPr>
          <p:cNvPicPr>
            <a:picLocks noChangeAspect="1"/>
          </p:cNvPicPr>
          <p:nvPr/>
        </p:nvPicPr>
        <p:blipFill rotWithShape="1">
          <a:blip r:embed="rId2"/>
          <a:srcRect t="9387" r="19107" b="20000"/>
          <a:stretch/>
        </p:blipFill>
        <p:spPr>
          <a:xfrm>
            <a:off x="46655" y="37320"/>
            <a:ext cx="12142794" cy="6018248"/>
          </a:xfrm>
          <a:prstGeom prst="rect">
            <a:avLst/>
          </a:prstGeom>
        </p:spPr>
      </p:pic>
    </p:spTree>
    <p:extLst>
      <p:ext uri="{BB962C8B-B14F-4D97-AF65-F5344CB8AC3E}">
        <p14:creationId xmlns:p14="http://schemas.microsoft.com/office/powerpoint/2010/main" val="2108482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CE074-FE84-7F66-1E58-7C9273A4144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57FA00FB-CD12-3B6F-4A14-819A31CC4B63}"/>
              </a:ext>
            </a:extLst>
          </p:cNvPr>
          <p:cNvPicPr>
            <a:picLocks noGrp="1" noChangeAspect="1"/>
          </p:cNvPicPr>
          <p:nvPr>
            <p:ph idx="1"/>
          </p:nvPr>
        </p:nvPicPr>
        <p:blipFill rotWithShape="1">
          <a:blip r:embed="rId2"/>
          <a:srcRect t="9266" r="18446" b="17252"/>
          <a:stretch/>
        </p:blipFill>
        <p:spPr>
          <a:xfrm>
            <a:off x="132347" y="74645"/>
            <a:ext cx="11922804" cy="6042783"/>
          </a:xfrm>
        </p:spPr>
      </p:pic>
    </p:spTree>
    <p:extLst>
      <p:ext uri="{BB962C8B-B14F-4D97-AF65-F5344CB8AC3E}">
        <p14:creationId xmlns:p14="http://schemas.microsoft.com/office/powerpoint/2010/main" val="277899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594B1-F87A-2B4D-7A03-F0DBE3765075}"/>
              </a:ext>
            </a:extLst>
          </p:cNvPr>
          <p:cNvSpPr>
            <a:spLocks noGrp="1"/>
          </p:cNvSpPr>
          <p:nvPr>
            <p:ph type="title"/>
          </p:nvPr>
        </p:nvSpPr>
        <p:spPr/>
        <p:txBody>
          <a:bodyPr/>
          <a:lstStyle/>
          <a:p>
            <a:r>
              <a:rPr lang="en-IN" dirty="0"/>
              <a:t>Historical trends in deep learning	</a:t>
            </a:r>
          </a:p>
        </p:txBody>
      </p:sp>
      <p:sp>
        <p:nvSpPr>
          <p:cNvPr id="3" name="Content Placeholder 2">
            <a:extLst>
              <a:ext uri="{FF2B5EF4-FFF2-40B4-BE49-F238E27FC236}">
                <a16:creationId xmlns:a16="http://schemas.microsoft.com/office/drawing/2014/main" id="{20D60F10-E084-BE4D-6C23-EEA30392F534}"/>
              </a:ext>
            </a:extLst>
          </p:cNvPr>
          <p:cNvSpPr>
            <a:spLocks noGrp="1"/>
          </p:cNvSpPr>
          <p:nvPr>
            <p:ph idx="1"/>
          </p:nvPr>
        </p:nvSpPr>
        <p:spPr/>
        <p:txBody>
          <a:bodyPr/>
          <a:lstStyle/>
          <a:p>
            <a:pPr algn="just"/>
            <a:r>
              <a:rPr lang="en-IN" dirty="0"/>
              <a:t>Deep Learning has </a:t>
            </a:r>
            <a:r>
              <a:rPr lang="en-US" dirty="0"/>
              <a:t>a long and rich history but has gone by many names reflecting different philosophical viewpoints, and has waxed </a:t>
            </a:r>
            <a:r>
              <a:rPr lang="en-IN" dirty="0"/>
              <a:t>in popularity.</a:t>
            </a:r>
          </a:p>
          <a:p>
            <a:pPr algn="just"/>
            <a:r>
              <a:rPr lang="en-IN" dirty="0"/>
              <a:t>Deep Learning has become more useful as the amount of available training data has increased.</a:t>
            </a:r>
          </a:p>
          <a:p>
            <a:pPr algn="just"/>
            <a:r>
              <a:rPr lang="en-IN" dirty="0"/>
              <a:t>Deep Learning models have grown in size over time as computer infrastructure for deep learning has improved.</a:t>
            </a:r>
          </a:p>
          <a:p>
            <a:pPr algn="just"/>
            <a:r>
              <a:rPr lang="en-IN" dirty="0"/>
              <a:t>Deep Learning has solved increasingly complicated applications with increasing over time.</a:t>
            </a:r>
          </a:p>
        </p:txBody>
      </p:sp>
    </p:spTree>
    <p:extLst>
      <p:ext uri="{BB962C8B-B14F-4D97-AF65-F5344CB8AC3E}">
        <p14:creationId xmlns:p14="http://schemas.microsoft.com/office/powerpoint/2010/main" val="3604616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8B734-EE87-9CD1-D890-72F5F0E8528D}"/>
              </a:ext>
            </a:extLst>
          </p:cNvPr>
          <p:cNvSpPr>
            <a:spLocks noGrp="1"/>
          </p:cNvSpPr>
          <p:nvPr>
            <p:ph type="title"/>
          </p:nvPr>
        </p:nvSpPr>
        <p:spPr/>
        <p:txBody>
          <a:bodyPr>
            <a:normAutofit/>
          </a:bodyPr>
          <a:lstStyle/>
          <a:p>
            <a:r>
              <a:rPr lang="en-US" b="0" i="0" dirty="0">
                <a:solidFill>
                  <a:srgbClr val="4D5156"/>
                </a:solidFill>
                <a:effectLst/>
                <a:latin typeface="Google Sans"/>
              </a:rPr>
              <a:t>Machine Learning vs Deep Learning</a:t>
            </a:r>
            <a:endParaRPr lang="en-IN" dirty="0"/>
          </a:p>
        </p:txBody>
      </p:sp>
      <p:sp>
        <p:nvSpPr>
          <p:cNvPr id="3" name="Content Placeholder 2">
            <a:extLst>
              <a:ext uri="{FF2B5EF4-FFF2-40B4-BE49-F238E27FC236}">
                <a16:creationId xmlns:a16="http://schemas.microsoft.com/office/drawing/2014/main" id="{97C817A9-053E-24BF-C9B3-8480B06683DE}"/>
              </a:ext>
            </a:extLst>
          </p:cNvPr>
          <p:cNvSpPr>
            <a:spLocks noGrp="1"/>
          </p:cNvSpPr>
          <p:nvPr>
            <p:ph idx="1"/>
          </p:nvPr>
        </p:nvSpPr>
        <p:spPr>
          <a:xfrm>
            <a:off x="354563" y="1866121"/>
            <a:ext cx="6525983" cy="3638939"/>
          </a:xfrm>
        </p:spPr>
        <p:txBody>
          <a:bodyPr>
            <a:normAutofit fontScale="85000" lnSpcReduction="20000"/>
          </a:bodyPr>
          <a:lstStyle/>
          <a:p>
            <a:r>
              <a:rPr lang="en-US" b="1" dirty="0">
                <a:solidFill>
                  <a:srgbClr val="4D5156"/>
                </a:solidFill>
                <a:latin typeface="Google Sans"/>
              </a:rPr>
              <a:t>Artificial Intelligence</a:t>
            </a:r>
            <a:r>
              <a:rPr lang="en-US" dirty="0">
                <a:solidFill>
                  <a:srgbClr val="4D5156"/>
                </a:solidFill>
                <a:latin typeface="Google Sans"/>
              </a:rPr>
              <a:t>: Artificial Intelligence enables machines to mimic human brains. Artificial Intelligence is a technology that makes machines behave like humans meaning to act like humans, make a pattern like humans, and take decisions like humans. It makes machines automated and produces decision ability in machines like humans. Amazon Alexa and Google Assistant is the proper example of Artificial Intelligence.</a:t>
            </a:r>
          </a:p>
          <a:p>
            <a:r>
              <a:rPr lang="en-US" b="1" dirty="0">
                <a:solidFill>
                  <a:srgbClr val="4D5156"/>
                </a:solidFill>
                <a:latin typeface="Google Sans"/>
              </a:rPr>
              <a:t>Machine Learning (ML):</a:t>
            </a:r>
            <a:r>
              <a:rPr lang="en-US" dirty="0">
                <a:solidFill>
                  <a:srgbClr val="4D5156"/>
                </a:solidFill>
                <a:latin typeface="Google Sans"/>
              </a:rPr>
              <a:t> Algorithms that learn from structured data to predict outputs and discover patterns in that data.</a:t>
            </a:r>
          </a:p>
          <a:p>
            <a:r>
              <a:rPr lang="en-US" b="1" i="0" dirty="0">
                <a:solidFill>
                  <a:srgbClr val="4D5156"/>
                </a:solidFill>
                <a:effectLst/>
                <a:latin typeface="Google Sans"/>
              </a:rPr>
              <a:t>Deep Learning (DL): </a:t>
            </a:r>
            <a:r>
              <a:rPr lang="en-US" b="0" i="0" dirty="0">
                <a:solidFill>
                  <a:srgbClr val="4D5156"/>
                </a:solidFill>
                <a:effectLst/>
                <a:latin typeface="Google Sans"/>
              </a:rPr>
              <a:t>Algorithms based on highly complex neural networks that mimic the way a human brain works to detect patterns in large unstructured data sets.</a:t>
            </a:r>
            <a:endParaRPr lang="en-IN" dirty="0"/>
          </a:p>
        </p:txBody>
      </p:sp>
      <p:pic>
        <p:nvPicPr>
          <p:cNvPr id="1026" name="Picture 2" descr="Difference between AI, ML and DL | Towards Data Science">
            <a:extLst>
              <a:ext uri="{FF2B5EF4-FFF2-40B4-BE49-F238E27FC236}">
                <a16:creationId xmlns:a16="http://schemas.microsoft.com/office/drawing/2014/main" id="{1D5EC435-BE69-AA85-510C-E9778060FE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2734" y="1827482"/>
            <a:ext cx="5017731" cy="3481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010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B8595-384B-1C1A-0D6A-C3C78E8230B7}"/>
              </a:ext>
            </a:extLst>
          </p:cNvPr>
          <p:cNvSpPr>
            <a:spLocks noGrp="1"/>
          </p:cNvSpPr>
          <p:nvPr>
            <p:ph type="title"/>
          </p:nvPr>
        </p:nvSpPr>
        <p:spPr>
          <a:xfrm>
            <a:off x="1404926" y="449956"/>
            <a:ext cx="9603275" cy="1049235"/>
          </a:xfrm>
        </p:spPr>
        <p:txBody>
          <a:bodyPr/>
          <a:lstStyle/>
          <a:p>
            <a:r>
              <a:rPr lang="en-IN" dirty="0"/>
              <a:t>Learning methods	</a:t>
            </a:r>
          </a:p>
        </p:txBody>
      </p:sp>
      <p:pic>
        <p:nvPicPr>
          <p:cNvPr id="5" name="Content Placeholder 4">
            <a:extLst>
              <a:ext uri="{FF2B5EF4-FFF2-40B4-BE49-F238E27FC236}">
                <a16:creationId xmlns:a16="http://schemas.microsoft.com/office/drawing/2014/main" id="{1E0FA8EB-F2F7-3DA0-0FEB-CFF19692BA6C}"/>
              </a:ext>
            </a:extLst>
          </p:cNvPr>
          <p:cNvPicPr>
            <a:picLocks noGrp="1" noChangeAspect="1"/>
          </p:cNvPicPr>
          <p:nvPr>
            <p:ph idx="1"/>
          </p:nvPr>
        </p:nvPicPr>
        <p:blipFill rotWithShape="1">
          <a:blip r:embed="rId2"/>
          <a:srcRect l="21065" t="12962" r="26140" b="19417"/>
          <a:stretch/>
        </p:blipFill>
        <p:spPr>
          <a:xfrm>
            <a:off x="923731" y="1101012"/>
            <a:ext cx="10745957" cy="5001208"/>
          </a:xfrm>
        </p:spPr>
      </p:pic>
    </p:spTree>
    <p:extLst>
      <p:ext uri="{BB962C8B-B14F-4D97-AF65-F5344CB8AC3E}">
        <p14:creationId xmlns:p14="http://schemas.microsoft.com/office/powerpoint/2010/main" val="1798083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0D75CA-4505-E473-3D50-4E424541EB45}"/>
              </a:ext>
            </a:extLst>
          </p:cNvPr>
          <p:cNvPicPr>
            <a:picLocks noChangeAspect="1"/>
          </p:cNvPicPr>
          <p:nvPr/>
        </p:nvPicPr>
        <p:blipFill rotWithShape="1">
          <a:blip r:embed="rId2"/>
          <a:srcRect l="7729" t="12381" r="24159" b="17279"/>
          <a:stretch/>
        </p:blipFill>
        <p:spPr>
          <a:xfrm>
            <a:off x="832597" y="0"/>
            <a:ext cx="10606734" cy="6158204"/>
          </a:xfrm>
          <a:prstGeom prst="rect">
            <a:avLst/>
          </a:prstGeom>
        </p:spPr>
      </p:pic>
    </p:spTree>
    <p:extLst>
      <p:ext uri="{BB962C8B-B14F-4D97-AF65-F5344CB8AC3E}">
        <p14:creationId xmlns:p14="http://schemas.microsoft.com/office/powerpoint/2010/main" val="746142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1ACAF3-8854-8B0D-1D9E-B43F71F53DBB}"/>
              </a:ext>
            </a:extLst>
          </p:cNvPr>
          <p:cNvPicPr>
            <a:picLocks noChangeAspect="1"/>
          </p:cNvPicPr>
          <p:nvPr/>
        </p:nvPicPr>
        <p:blipFill rotWithShape="1">
          <a:blip r:embed="rId2"/>
          <a:srcRect l="13852" t="14830" r="9234" b="13741"/>
          <a:stretch/>
        </p:blipFill>
        <p:spPr>
          <a:xfrm>
            <a:off x="851751" y="18662"/>
            <a:ext cx="10895489" cy="6102221"/>
          </a:xfrm>
          <a:prstGeom prst="rect">
            <a:avLst/>
          </a:prstGeom>
        </p:spPr>
      </p:pic>
    </p:spTree>
    <p:extLst>
      <p:ext uri="{BB962C8B-B14F-4D97-AF65-F5344CB8AC3E}">
        <p14:creationId xmlns:p14="http://schemas.microsoft.com/office/powerpoint/2010/main" val="135502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976089-2D69-9D1A-7192-12BE911F8D82}"/>
              </a:ext>
            </a:extLst>
          </p:cNvPr>
          <p:cNvPicPr>
            <a:picLocks noChangeAspect="1"/>
          </p:cNvPicPr>
          <p:nvPr/>
        </p:nvPicPr>
        <p:blipFill rotWithShape="1">
          <a:blip r:embed="rId2"/>
          <a:srcRect l="5969" t="15102" r="25995" b="13197"/>
          <a:stretch/>
        </p:blipFill>
        <p:spPr>
          <a:xfrm>
            <a:off x="1054359" y="34888"/>
            <a:ext cx="10524929" cy="6062191"/>
          </a:xfrm>
          <a:prstGeom prst="rect">
            <a:avLst/>
          </a:prstGeom>
        </p:spPr>
      </p:pic>
    </p:spTree>
    <p:extLst>
      <p:ext uri="{BB962C8B-B14F-4D97-AF65-F5344CB8AC3E}">
        <p14:creationId xmlns:p14="http://schemas.microsoft.com/office/powerpoint/2010/main" val="58717652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779C50C2E4854291B7A94C30DEF7BF" ma:contentTypeVersion="4" ma:contentTypeDescription="Create a new document." ma:contentTypeScope="" ma:versionID="40507de9166174e77271528d11691504">
  <xsd:schema xmlns:xsd="http://www.w3.org/2001/XMLSchema" xmlns:xs="http://www.w3.org/2001/XMLSchema" xmlns:p="http://schemas.microsoft.com/office/2006/metadata/properties" xmlns:ns2="7a86da0c-1911-4a0f-af60-b8ba93fb4900" targetNamespace="http://schemas.microsoft.com/office/2006/metadata/properties" ma:root="true" ma:fieldsID="30c9105f0fe14ea741b6eabf5a39a9b8" ns2:_="">
    <xsd:import namespace="7a86da0c-1911-4a0f-af60-b8ba93fb490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86da0c-1911-4a0f-af60-b8ba93fb49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B0B86EE-5F2F-4FA6-A7E4-8CCC4B2E37EF}"/>
</file>

<file path=customXml/itemProps2.xml><?xml version="1.0" encoding="utf-8"?>
<ds:datastoreItem xmlns:ds="http://schemas.openxmlformats.org/officeDocument/2006/customXml" ds:itemID="{1300B03B-618F-4E91-B711-EB8AB2A20C41}"/>
</file>

<file path=customXml/itemProps3.xml><?xml version="1.0" encoding="utf-8"?>
<ds:datastoreItem xmlns:ds="http://schemas.openxmlformats.org/officeDocument/2006/customXml" ds:itemID="{89068D49-FFEF-401A-97A9-AA7D491B2295}"/>
</file>

<file path=docProps/app.xml><?xml version="1.0" encoding="utf-8"?>
<Properties xmlns="http://schemas.openxmlformats.org/officeDocument/2006/extended-properties" xmlns:vt="http://schemas.openxmlformats.org/officeDocument/2006/docPropsVTypes">
  <Template>Gallery</Template>
  <TotalTime>61</TotalTime>
  <Words>205</Words>
  <Application>Microsoft Office PowerPoint</Application>
  <PresentationFormat>Widescreen</PresentationFormat>
  <Paragraphs>11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Gill Sans MT</vt:lpstr>
      <vt:lpstr>Google Sans</vt:lpstr>
      <vt:lpstr>Gallery</vt:lpstr>
      <vt:lpstr>Deep Learning </vt:lpstr>
      <vt:lpstr>PowerPoint Presentation</vt:lpstr>
      <vt:lpstr>PowerPoint Presentation</vt:lpstr>
      <vt:lpstr>Historical trends in deep learning </vt:lpstr>
      <vt:lpstr>Machine Learning vs Deep Learning</vt:lpstr>
      <vt:lpstr>Learning methods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dc:title>
  <dc:creator>Ajay Sharma</dc:creator>
  <cp:lastModifiedBy>Ajay Sharma</cp:lastModifiedBy>
  <cp:revision>8</cp:revision>
  <dcterms:created xsi:type="dcterms:W3CDTF">2023-03-28T04:20:00Z</dcterms:created>
  <dcterms:modified xsi:type="dcterms:W3CDTF">2023-03-28T06:13:44Z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0x01010062779C50C2E4854291B7A94C30DEF7BF</vt:lpwstr>
  </property>
</Properties>
</file>

<file path=docProps/thumbnail.jpeg>
</file>